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82"/>
  </p:normalViewPr>
  <p:slideViewPr>
    <p:cSldViewPr snapToGrid="0" snapToObjects="1">
      <p:cViewPr varScale="1">
        <p:scale>
          <a:sx n="120" d="100"/>
          <a:sy n="120" d="100"/>
        </p:scale>
        <p:origin x="256" y="176"/>
      </p:cViewPr>
      <p:guideLst/>
    </p:cSldViewPr>
  </p:slideViewPr>
  <p:notesTextViewPr>
    <p:cViewPr>
      <p:scale>
        <a:sx n="1" d="1"/>
        <a:sy n="1" d="1"/>
      </p:scale>
      <p:origin x="0" y="-88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CBE7ED-4613-EB49-8A93-D45F82E272D1}" type="datetimeFigureOut">
              <a:rPr lang="en-US" smtClean="0"/>
              <a:t>1/23/19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4AA55C-345D-1E45-AA40-DBB1980C4C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2174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image is clickable</a:t>
            </a:r>
          </a:p>
          <a:p>
            <a:r>
              <a:rPr lang="en-US" dirty="0"/>
              <a:t>Get rid of partner code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4AA55C-345D-1E45-AA40-DBB1980C4C1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8740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Home tab + feed tab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4AA55C-345D-1E45-AA40-DBB1980C4C1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8765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Home tab + social tab – will change this to followers later</a:t>
            </a:r>
          </a:p>
          <a:p>
            <a:r>
              <a:rPr lang="en-US" dirty="0"/>
              <a:t>Should I list followers and following?</a:t>
            </a:r>
          </a:p>
          <a:p>
            <a:r>
              <a:rPr lang="en-US" dirty="0"/>
              <a:t>If changed to “followers”, then pending requests and friend requests are not needed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4AA55C-345D-1E45-AA40-DBB1980C4C1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1831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“compose” tab is clicked</a:t>
            </a:r>
          </a:p>
          <a:p>
            <a:r>
              <a:rPr lang="en-US" dirty="0"/>
              <a:t>Have an option for blacklisting users viewing the post?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4AA55C-345D-1E45-AA40-DBB1980C4C1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1214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Have trouble animating header, so try to keep animations to minimum?</a:t>
            </a:r>
          </a:p>
          <a:p>
            <a:r>
              <a:rPr lang="en-US" dirty="0"/>
              <a:t>Edit profile screen does not work yet</a:t>
            </a:r>
          </a:p>
          <a:p>
            <a:r>
              <a:rPr lang="en-US" dirty="0"/>
              <a:t>Also not sure where to put the settings screen?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4AA55C-345D-1E45-AA40-DBB1980C4C1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109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29D54-B128-A94B-8F87-2FA2D82351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5ADB55-645D-0848-845A-C96C3160FE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C65FCA-5A56-204B-8D72-59DF927021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D55C4-A4AD-CD45-9C5E-CC07EE481425}" type="datetimeFigureOut">
              <a:rPr lang="en-US" smtClean="0"/>
              <a:t>1/23/19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53B56B-0963-2847-BEC6-9A4F231C5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6B465F-335D-474D-B39C-0CD93FD856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FA68-7D3F-4947-A8B8-1C1F88928E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6737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359A3B-3240-CA4C-940E-63C3966248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9D2FF9D-DFA7-1A44-8FE4-F2B50B8FDF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5728D3-7324-454A-BFA3-CD47A3D10C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D55C4-A4AD-CD45-9C5E-CC07EE481425}" type="datetimeFigureOut">
              <a:rPr lang="en-US" smtClean="0"/>
              <a:t>1/23/19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4A4D6F-C21E-8840-A18C-9D725E3AB7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7E4DE8-715F-1B42-8F8D-91D401797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FA68-7D3F-4947-A8B8-1C1F88928E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5403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DDCC0F9-5C10-8C42-9B68-AB2338ECB0B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911B54-9730-6D4E-A745-BB2E9CB278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1555E8-7883-E641-A179-A198ABD2F1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D55C4-A4AD-CD45-9C5E-CC07EE481425}" type="datetimeFigureOut">
              <a:rPr lang="en-US" smtClean="0"/>
              <a:t>1/23/19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242E09-9626-1D48-B820-CD97B2C0C7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7AC45F-1400-C14A-8B63-D34A0F7D78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FA68-7D3F-4947-A8B8-1C1F88928E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7520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E612B-A7EF-864B-BEB3-A4922A42D7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8AD90E-D72A-D849-B0D0-3EE197A443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0365C3-3F03-6049-BBD3-AE02177266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D55C4-A4AD-CD45-9C5E-CC07EE481425}" type="datetimeFigureOut">
              <a:rPr lang="en-US" smtClean="0"/>
              <a:t>1/23/19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2F07F3-0AA2-4542-831A-66EA19A79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12D9B7-03D7-594B-A7EA-796524E48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FA68-7D3F-4947-A8B8-1C1F88928E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1616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6330E-6C2A-DA48-9967-EE1F735BD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0798E3-E4A5-884E-91FE-A4E0BFB484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D43F17-AF61-F24A-B976-054CA3F2F4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D55C4-A4AD-CD45-9C5E-CC07EE481425}" type="datetimeFigureOut">
              <a:rPr lang="en-US" smtClean="0"/>
              <a:t>1/23/19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FCD8B9-BE05-8846-9E7D-EDDD412802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4079D2-9BC8-FB49-BB83-8B0F30935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FA68-7D3F-4947-A8B8-1C1F88928E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1435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DEF483-E4EC-3B43-9B69-39502272D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7319E4-38AB-5C48-B399-9F69F7B734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964CCB-1908-F242-A87F-624A6D24B8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CA16FB-FF7B-DA43-9321-70A403AA7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D55C4-A4AD-CD45-9C5E-CC07EE481425}" type="datetimeFigureOut">
              <a:rPr lang="en-US" smtClean="0"/>
              <a:t>1/23/19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F9449B-F290-7445-9D5F-DCF56E9CF0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0B4B6B-073A-4D44-99CC-12859F7A4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FA68-7D3F-4947-A8B8-1C1F88928E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2219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7EB11-B958-5849-B5E3-B4EC8F3897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2D9E4B-EFCF-5141-B808-F9D17482B5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9F759D-AAF6-BA4A-85C9-F080CBF647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358C94E-6AFB-9044-8A07-536D776197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B1200A4-7605-464A-A8E8-DA640E5C1D7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6AD35B9-FD7C-AC4D-B4FA-00E6AF924A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D55C4-A4AD-CD45-9C5E-CC07EE481425}" type="datetimeFigureOut">
              <a:rPr lang="en-US" smtClean="0"/>
              <a:t>1/23/19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1322AF6-BE46-A948-ABCD-626F23DEA1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BA7ED6D-111A-9D4C-B2F9-5FE98DF20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FA68-7D3F-4947-A8B8-1C1F88928E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9871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58FB0-61E6-4D4A-967E-DA1A68D8BE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320B41-E01A-AE4D-93BD-FECCBC0268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D55C4-A4AD-CD45-9C5E-CC07EE481425}" type="datetimeFigureOut">
              <a:rPr lang="en-US" smtClean="0"/>
              <a:t>1/23/19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C7B110-9B8C-F544-876C-6CA344EF11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746557-5AC7-024F-8F61-1275650C48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FA68-7D3F-4947-A8B8-1C1F88928E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8746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0A3315D-55C6-2041-B785-EC9761DA11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D55C4-A4AD-CD45-9C5E-CC07EE481425}" type="datetimeFigureOut">
              <a:rPr lang="en-US" smtClean="0"/>
              <a:t>1/23/19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A71CDC9-3E9D-4244-8C8D-FEC393302A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25012E-03B5-FB4F-9F34-7A588FC57A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FA68-7D3F-4947-A8B8-1C1F88928E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1509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21E27E-CED7-C949-82D7-DAF0128AB7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A94DE4-9D27-AC4A-AB2D-91BCAA8194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5FB6A5-2886-F14E-9E66-ED5F64B284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68DBBA-9F4F-B845-8036-67CCE4F882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D55C4-A4AD-CD45-9C5E-CC07EE481425}" type="datetimeFigureOut">
              <a:rPr lang="en-US" smtClean="0"/>
              <a:t>1/23/19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A5C4AB-8A40-7C4F-969D-87B1D6ACCF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3A0BD2-6A24-A342-BE9C-0CACBAE52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FA68-7D3F-4947-A8B8-1C1F88928E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5004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966A48-4229-0E42-B50D-04BE330CDF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E1E4445-3E65-4646-A4E2-DEAB76D8E02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FF4995-834F-1847-B588-D4498CCAEA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24EEEA-05B2-B340-80EA-5DD37027AD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D55C4-A4AD-CD45-9C5E-CC07EE481425}" type="datetimeFigureOut">
              <a:rPr lang="en-US" smtClean="0"/>
              <a:t>1/23/19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1F7C4E-02DB-7D4C-9A7A-95EAEF9FE8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C8EC34-DD7D-2948-81E3-56EE683E49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FA68-7D3F-4947-A8B8-1C1F88928E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919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3B8A9B7-07A2-4D4E-882A-5348DBAF6B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17F098-9E5A-7044-B95D-F3E584F1A8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BE55C6-DC5E-9240-9590-F78635A1D4B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4D55C4-A4AD-CD45-9C5E-CC07EE481425}" type="datetimeFigureOut">
              <a:rPr lang="en-US" smtClean="0"/>
              <a:t>1/23/19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0421B3-6552-4C47-AFCC-FBF551E9A7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476551-D1C7-8A41-851C-6B1EC3303F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A0FA68-7D3F-4947-A8B8-1C1F88928E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9324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ED749F-5996-FA40-A2BC-35E510911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Welcome screen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1DE79B1-3F31-4744-AEE8-D7AF90C852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32017" y="365125"/>
            <a:ext cx="3703233" cy="6328100"/>
          </a:xfrm>
        </p:spPr>
      </p:pic>
    </p:spTree>
    <p:extLst>
      <p:ext uri="{BB962C8B-B14F-4D97-AF65-F5344CB8AC3E}">
        <p14:creationId xmlns:p14="http://schemas.microsoft.com/office/powerpoint/2010/main" val="40907361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01C8C2-BBB5-CA46-9129-650490296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 posts screen (discover)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EEBC6CC-2874-0940-B4EF-41D7BD94F2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2546423" cy="435133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2462DA0-D8B9-364E-B7D2-BE85C7E580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0775" y="1394287"/>
            <a:ext cx="2893334" cy="4944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6254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A51065-C565-5149-8D2F-DE7493A52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 users screen (discover)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0083B68-DA8F-F749-9154-EB49E40D25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2546423" cy="435133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7360C93-ADD5-AF47-BC84-F751409155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6415" y="1479348"/>
            <a:ext cx="2793778" cy="4774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313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3F2D5-C8B5-6041-B1E8-DCA8FD91B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 topics screen (discover)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E1398E8-D918-E34A-9BED-F7763B58A8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7988" y="1690688"/>
            <a:ext cx="2546423" cy="435133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FA9790D-7327-8940-B4C0-A468FE1484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0294" y="1690688"/>
            <a:ext cx="2806223" cy="479528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D9B7E1B-6CE8-F346-B1EE-326587174B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9960" y="1493986"/>
            <a:ext cx="3036445" cy="5188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3775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38E9-DE45-BF46-9DE1-FD4C624E7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Compose screen (posts)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0749435-84A5-684D-A2E0-1E8C914C9F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931950"/>
            <a:ext cx="2546423" cy="435133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7DBF462-2B97-CB47-9889-942BAA5E05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1713" y="1931950"/>
            <a:ext cx="2719112" cy="464642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394614D-3D31-4B4E-806D-2511D7F6FF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0825" y="1990429"/>
            <a:ext cx="2650667" cy="452947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5554344-EBD3-BD42-9A61-2B2ECC7E47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99174" y="1979796"/>
            <a:ext cx="2663112" cy="4550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1309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A1359C-DC65-EF47-B05B-1DCE82F3F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Compose screen (topic)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EAF767A-89B3-CA4D-A41B-A2BA8FA027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1967" y="1690688"/>
            <a:ext cx="2546423" cy="435133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35ACC34-8204-9346-BDE2-16F9F2D43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8913" y="1576507"/>
            <a:ext cx="2680062" cy="457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104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2D6EB-CE92-7141-A07B-621378659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Notification screen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EA26E4D-F315-D04F-AB25-388A2A294B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36133" y="1400322"/>
            <a:ext cx="3119733" cy="5331012"/>
          </a:xfrm>
        </p:spPr>
      </p:pic>
    </p:spTree>
    <p:extLst>
      <p:ext uri="{BB962C8B-B14F-4D97-AF65-F5344CB8AC3E}">
        <p14:creationId xmlns:p14="http://schemas.microsoft.com/office/powerpoint/2010/main" val="28450795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A6DD46-2733-EE44-9BD3-9C51B24CA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Profile screen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7C2D2B9-FB9E-D749-A2BB-93B189E4D0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222473" y="283902"/>
            <a:ext cx="3747054" cy="6402981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8073327-1AB2-224C-B1E6-57B0857945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3891" y="56392"/>
            <a:ext cx="40133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1325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136C3C-37AA-574C-A2C0-E0ABA9F1FF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Searching screen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17621EE-A574-FC4E-9C92-767FD1BAA2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96406" y="91640"/>
            <a:ext cx="3959705" cy="6766360"/>
          </a:xfrm>
        </p:spPr>
      </p:pic>
    </p:spTree>
    <p:extLst>
      <p:ext uri="{BB962C8B-B14F-4D97-AF65-F5344CB8AC3E}">
        <p14:creationId xmlns:p14="http://schemas.microsoft.com/office/powerpoint/2010/main" val="20672529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DA714-C558-AC4A-B266-02525BA66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 suggestions screen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F5181A9-DB42-B84C-8399-244A75816A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87253" y="627320"/>
            <a:ext cx="3491873" cy="5966927"/>
          </a:xfrm>
        </p:spPr>
      </p:pic>
    </p:spTree>
    <p:extLst>
      <p:ext uri="{BB962C8B-B14F-4D97-AF65-F5344CB8AC3E}">
        <p14:creationId xmlns:p14="http://schemas.microsoft.com/office/powerpoint/2010/main" val="6218432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40E62-EC4E-0748-854F-9F9D93B2C3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 results screen (users, posts, topics)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F372772-5E2E-B04E-AF24-6129C77A14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73933" y="1545172"/>
            <a:ext cx="2885816" cy="4931294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4D2B46A-EAA2-A948-8A1B-F979C70A4D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486694"/>
            <a:ext cx="2943111" cy="50291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D5F2561-01F7-ED44-9CF8-D8DD78546A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8279" y="1486694"/>
            <a:ext cx="2959070" cy="5056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7155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960D61-E826-6947-BBA5-35BA1A842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 in / sign in screen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E47D542-80D9-A746-8818-B2D3256F9C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28436" y="514611"/>
            <a:ext cx="2631311" cy="449639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3DF007A-2159-324A-BFAF-AEDFE86A0E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665" y="1597307"/>
            <a:ext cx="2955360" cy="505013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24F263D-BBF2-374E-A635-12398CAF09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62660" y="514611"/>
            <a:ext cx="2526538" cy="431735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57CC938-4D3C-4E40-A8AA-6D58F67A9E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07362" y="1794076"/>
            <a:ext cx="2418161" cy="4132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6133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B4A80-76CA-4E40-9C9F-D2E099523C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Forgot password screen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4026343-4681-C24C-B84B-A61D281FD2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87254" y="365125"/>
            <a:ext cx="3696179" cy="6316046"/>
          </a:xfrm>
        </p:spPr>
      </p:pic>
    </p:spTree>
    <p:extLst>
      <p:ext uri="{BB962C8B-B14F-4D97-AF65-F5344CB8AC3E}">
        <p14:creationId xmlns:p14="http://schemas.microsoft.com/office/powerpoint/2010/main" val="2967415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DE04D8-2590-B449-84A3-E38AEC73D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 up screen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609E520-3C11-384D-AD48-5159166C52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15385" y="54590"/>
            <a:ext cx="3649880" cy="623693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36CE448-1AE5-4A4B-A839-D77EA511E0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9839" y="54590"/>
            <a:ext cx="3649881" cy="623693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4336D3A-5A63-9E44-89A4-9B8B23A7D5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6214" y="1690688"/>
            <a:ext cx="2855477" cy="487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5964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957CD0-71A0-5342-82CD-A60B9CF05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profile screen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F8677E5-AA76-804D-96C0-505FBB7F60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761075" y="866068"/>
            <a:ext cx="3149010" cy="5381041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BE7F574-6E5C-CC4F-8C13-24F564E469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3841" y="765543"/>
            <a:ext cx="3266667" cy="5582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7817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91E139-8C8B-9A4D-829D-D858F6AE3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Verify email screen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A4225D9-C50D-E946-89A0-1FE067BC2F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14992"/>
            <a:ext cx="2546423" cy="435133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15FA255-CF0F-FE4C-9CA4-DDF369FD70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342" y="1814992"/>
            <a:ext cx="2667314" cy="4557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7246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28487-F0DB-554E-95D8-24FC872B60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screen (home, first screen visited upon login)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B3C5B7D-48C3-CD41-AB48-0FE24753B9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73802" y="1690688"/>
            <a:ext cx="2546423" cy="43513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084A77F-5DB9-9642-BAD0-5427E52FB9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5827" y="1690688"/>
            <a:ext cx="2644445" cy="4518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3346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E2E54B-C94E-CB49-B0C7-E239EC8DE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Social screen (home)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720CA58-B188-EE4C-A779-82F43091CD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842903" y="917133"/>
            <a:ext cx="2999111" cy="5124893"/>
          </a:xfr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937285A-D032-BA43-81F3-1EAC39A254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42014" y="917133"/>
            <a:ext cx="2999112" cy="5124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8086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82D36E-8C35-B94E-AE02-A32D9C9E0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 screen (home)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341C90-8131-A643-8AB7-000D900DF4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5799" y="1097017"/>
            <a:ext cx="2843556" cy="485907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CB9455B-64FB-3F40-860C-FCD411D34E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4556" y="1027906"/>
            <a:ext cx="2924445" cy="4997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1605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629</TotalTime>
  <Words>188</Words>
  <Application>Microsoft Macintosh PowerPoint</Application>
  <PresentationFormat>Widescreen</PresentationFormat>
  <Paragraphs>35</Paragraphs>
  <Slides>19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Office Theme</vt:lpstr>
      <vt:lpstr>Welcome screen</vt:lpstr>
      <vt:lpstr>Log in / sign in screen</vt:lpstr>
      <vt:lpstr>Forgot password screen</vt:lpstr>
      <vt:lpstr>Sign up screen</vt:lpstr>
      <vt:lpstr>Create profile screen</vt:lpstr>
      <vt:lpstr>Verify email screen</vt:lpstr>
      <vt:lpstr>Main screen (home, first screen visited upon login)</vt:lpstr>
      <vt:lpstr>Social screen (home)</vt:lpstr>
      <vt:lpstr>Topic screen (home)</vt:lpstr>
      <vt:lpstr>All posts screen (discover)</vt:lpstr>
      <vt:lpstr>All users screen (discover)</vt:lpstr>
      <vt:lpstr>All topics screen (discover)</vt:lpstr>
      <vt:lpstr>Compose screen (posts)</vt:lpstr>
      <vt:lpstr>Compose screen (topic)</vt:lpstr>
      <vt:lpstr>Notification screen</vt:lpstr>
      <vt:lpstr>Profile screen</vt:lpstr>
      <vt:lpstr>Searching screen</vt:lpstr>
      <vt:lpstr>Search suggestions screen</vt:lpstr>
      <vt:lpstr>Search results screen (users, posts, topics)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screen</dc:title>
  <dc:creator>Michael Hsu</dc:creator>
  <cp:lastModifiedBy>Michael Hsu</cp:lastModifiedBy>
  <cp:revision>20</cp:revision>
  <dcterms:created xsi:type="dcterms:W3CDTF">2019-01-23T18:13:00Z</dcterms:created>
  <dcterms:modified xsi:type="dcterms:W3CDTF">2019-01-24T04:42:03Z</dcterms:modified>
</cp:coreProperties>
</file>